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" Type="http://schemas.openxmlformats.org/officeDocument/2006/relationships/presProps" Target="presProps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什麼是 Meta 廣告？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跨 Facebook、Instagram、Messenger、Audience Network 投放</a:t>
            </a:r>
          </a:p>
          <a:p>
            <a:pPr lvl="1"/>
            <a:r>
              <a:t>精準觸及特定受眾</a:t>
            </a:r>
          </a:p>
          <a:p>
            <a:pPr lvl="1"/>
            <a:r>
              <a:t>適合個人品牌、小型企業與大型品牌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Meta 官方六大目標總覽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Awareness</a:t>
            </a:r>
          </a:p>
          <a:p>
            <a:pPr lvl="1"/>
            <a:r>
              <a:t>Traffic</a:t>
            </a:r>
          </a:p>
          <a:p>
            <a:pPr lvl="1"/>
            <a:r>
              <a:t>Engagement</a:t>
            </a:r>
          </a:p>
          <a:p>
            <a:pPr lvl="1"/>
            <a:r>
              <a:t>Leads</a:t>
            </a:r>
          </a:p>
          <a:p>
            <a:pPr lvl="1"/>
            <a:r>
              <a:t>App Promotion</a:t>
            </a:r>
          </a:p>
          <a:p>
            <a:pPr lvl="1"/>
            <a:r>
              <a:t>Sales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Awareness 目標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適合品牌曝光</a:t>
            </a:r>
          </a:p>
          <a:p>
            <a:pPr lvl="1"/>
            <a:r>
              <a:t>提升觸及與記憶度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Traffic /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Traffic：提升網站點擊</a:t>
            </a:r>
          </a:p>
          <a:p>
            <a:pPr lvl="1"/>
            <a:r>
              <a:t>Engagement：提升貼文互動、訊息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Leads 名單收集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使用表單、Messenger 或 IG/FB 填表</a:t>
            </a:r>
          </a:p>
          <a:p>
            <a:pPr lvl="1"/>
            <a:r>
              <a:t>適合招生/體驗/索取資料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Sales 轉換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適合電商</a:t>
            </a:r>
          </a:p>
          <a:p>
            <a:pPr lvl="1"/>
            <a:r>
              <a:t>需搭配 Pixel 或 CAPI 追蹤購買事件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Audience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地區、年齡、性別</a:t>
            </a:r>
          </a:p>
          <a:p>
            <a:pPr lvl="1"/>
            <a:r>
              <a:t>興趣與行為設定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 Audience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網站訪客（Pixel）</a:t>
            </a:r>
          </a:p>
          <a:p>
            <a:pPr lvl="1"/>
            <a:r>
              <a:t>社群互動者</a:t>
            </a:r>
          </a:p>
          <a:p>
            <a:pPr lvl="1"/>
            <a:r>
              <a:t>客戶名單上傳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Lookalike Audience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根據最佳名單建立類似受眾</a:t>
            </a:r>
          </a:p>
          <a:p>
            <a:pPr lvl="1"/>
            <a:r>
              <a:t>擴展規模的關鍵工具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Meta 廣告版位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Feed、Stories、Reels</a:t>
            </a:r>
          </a:p>
          <a:p>
            <a:pPr lvl="1"/>
            <a:r>
              <a:t>Messenger、Audience Network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Advantage+ 自動版位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官方最推薦</a:t>
            </a:r>
          </a:p>
          <a:p>
            <a:pPr lvl="1"/>
            <a:r>
              <a:t>系統自動選擇最佳版位</a:t>
            </a:r>
          </a:p>
          <a:p>
            <a:pPr lvl="1"/>
            <a:r>
              <a:t>通常成本更低、成效更高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為什麼企業使用 Meta 廣告？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廣泛觸及力：全球數十億用戶</a:t>
            </a:r>
          </a:p>
          <a:p>
            <a:pPr lvl="1"/>
            <a:r>
              <a:t>精準定位：興趣、行為、地點等</a:t>
            </a:r>
          </a:p>
          <a:p>
            <a:pPr lvl="1"/>
            <a:r>
              <a:t>預算彈性：小額即可開始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圖片廣告 Image 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製作簡單</a:t>
            </a:r>
          </a:p>
          <a:p>
            <a:pPr lvl="1"/>
            <a:r>
              <a:t>適合品牌或產品展示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影片廣告 Video 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前 3 秒吸睛</a:t>
            </a:r>
          </a:p>
          <a:p>
            <a:pPr lvl="1"/>
            <a:r>
              <a:t>6–15 秒成效最佳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輪播/集合/Reels 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Carousel：展示多產品</a:t>
            </a:r>
          </a:p>
          <a:p>
            <a:pPr lvl="1"/>
            <a:r>
              <a:t>Collection：電商最佳搭配</a:t>
            </a:r>
          </a:p>
          <a:p>
            <a:pPr lvl="1"/>
            <a:r>
              <a:t>Reels：高互動短影音格式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素材最佳實務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動態優先（Motion First）</a:t>
            </a:r>
          </a:p>
          <a:p>
            <a:pPr lvl="1"/>
            <a:r>
              <a:t>手機優先（Mobile-first）</a:t>
            </a:r>
          </a:p>
          <a:p>
            <a:pPr lvl="1"/>
            <a:r>
              <a:t>強烈 CTA 引導行動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Advantage+ Creative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自動優化亮度/對比/文字布局</a:t>
            </a:r>
          </a:p>
          <a:p>
            <a:pPr lvl="1"/>
            <a:r>
              <a:t>自動生成最佳素材版本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廣告衡量指標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曝光：Impressions / Reach</a:t>
            </a:r>
          </a:p>
          <a:p>
            <a:pPr lvl="1"/>
            <a:r>
              <a:t>流量：CTR / CPC</a:t>
            </a:r>
          </a:p>
          <a:p>
            <a:pPr lvl="1"/>
            <a:r>
              <a:t>互動：Engagement</a:t>
            </a:r>
          </a:p>
          <a:p>
            <a:pPr lvl="1"/>
            <a:r>
              <a:t>轉換：Purchase / Leads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官方 KPI 原則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評估需回到廣告目標</a:t>
            </a:r>
          </a:p>
          <a:p>
            <a:pPr lvl="1"/>
            <a:r>
              <a:t>不同目標不可交叉比較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Meta Pixel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追蹤網站行為</a:t>
            </a:r>
          </a:p>
          <a:p>
            <a:pPr lvl="1"/>
            <a:r>
              <a:t>建立再行銷受眾</a:t>
            </a:r>
          </a:p>
          <a:p>
            <a:pPr lvl="1"/>
            <a:r>
              <a:t>測量廣告成效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Conversion API（CAPI）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伺服器端追蹤</a:t>
            </a:r>
          </a:p>
          <a:p>
            <a:pPr lvl="1"/>
            <a:r>
              <a:t>補足 Pixel 因隱私導致的流失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事件設定（Events）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ViewContent / AddToCart / Purchase</a:t>
            </a:r>
          </a:p>
          <a:p>
            <a:pPr lvl="1"/>
            <a:r>
              <a:t>透過 Event Manager 管理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Meta 廣告的行銷目的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品牌認知 Awareness</a:t>
            </a:r>
          </a:p>
          <a:p>
            <a:pPr lvl="1"/>
            <a:r>
              <a:t>導流量 Traffic</a:t>
            </a:r>
          </a:p>
          <a:p>
            <a:pPr lvl="1"/>
            <a:r>
              <a:t>互動 Engagement</a:t>
            </a:r>
          </a:p>
          <a:p>
            <a:pPr lvl="1"/>
            <a:r>
              <a:t>名單 Leads</a:t>
            </a:r>
          </a:p>
          <a:p>
            <a:pPr lvl="1"/>
            <a:r>
              <a:t>App 推廣</a:t>
            </a:r>
          </a:p>
          <a:p>
            <a:pPr lvl="1"/>
            <a:r>
              <a:t>銷售 Sales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廣告競價機制（Ad Auction）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出價（Bid）</a:t>
            </a:r>
          </a:p>
          <a:p>
            <a:pPr lvl="1"/>
            <a:r>
              <a:t>行為預估（Estimated Action Rate）</a:t>
            </a:r>
          </a:p>
          <a:p>
            <a:pPr lvl="1"/>
            <a:r>
              <a:t>廣告品質（Ad Quality）</a:t>
            </a:r>
          </a:p>
          <a:p>
            <a:pPr lvl="1"/>
            <a:r>
              <a:t>三者決定曝光優先順序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廣告投遞系統（Delivery System）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系統自動最佳化投放</a:t>
            </a:r>
          </a:p>
          <a:p>
            <a:pPr lvl="1"/>
            <a:r>
              <a:t>預算分配、版位分配</a:t>
            </a:r>
          </a:p>
          <a:p>
            <a:pPr lvl="1"/>
            <a:r>
              <a:t>以最低成本達成最多行動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學習期（Learning Phase）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廣告剛啟動需收集資料</a:t>
            </a:r>
          </a:p>
          <a:p>
            <a:pPr lvl="1"/>
            <a:r>
              <a:t>避免頻繁修改設定</a:t>
            </a:r>
          </a:p>
          <a:p>
            <a:pPr lvl="1"/>
            <a:r>
              <a:t>修改過多會重置學習期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Campaign 層級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設定廣告目標</a:t>
            </a:r>
          </a:p>
          <a:p>
            <a:pPr lvl="1"/>
            <a:r>
              <a:t>決定整體方向（曝光/互動/銷售）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 Set 層級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設定受眾（年齡/地區/興趣/自訂名單）</a:t>
            </a:r>
          </a:p>
          <a:p>
            <a:pPr lvl="1"/>
            <a:r>
              <a:t>預算與排程</a:t>
            </a:r>
          </a:p>
          <a:p>
            <a:pPr lvl="1"/>
            <a:r>
              <a:t>選擇版位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 層級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圖片、影片、輪播</a:t>
            </a:r>
          </a:p>
          <a:p>
            <a:pPr lvl="1"/>
            <a:r>
              <a:t>主要文案與標題</a:t>
            </a:r>
          </a:p>
          <a:p>
            <a:pPr lvl="1"/>
            <a:r>
              <a:t>CTA 按鈕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